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D52A4-1B26-4B66-8D18-4996141DAB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5795CD-6F6F-48E3-BB75-F092FAD3E1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BAE61-4653-4E49-BFAD-6BAD568FA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89BE-F1E3-44CF-B40C-5B004A3E28A6}" type="datetimeFigureOut">
              <a:rPr lang="ko-KR" altLang="en-US" smtClean="0"/>
              <a:t>2019-08-16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4FBD8C-6093-4A84-B217-FC48812D3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A3CA6A-A2E3-4DAC-9826-9ED034EB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ABC6-C8AA-46E2-A526-C0DED43DE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986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17342-01D7-49BA-BB5C-CE5448D6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7B72CD-F319-4C03-BF9D-CBE483B03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00A8D4-AC2F-4323-B24C-9FD179416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89BE-F1E3-44CF-B40C-5B004A3E28A6}" type="datetimeFigureOut">
              <a:rPr lang="ko-KR" altLang="en-US" smtClean="0"/>
              <a:t>2019-08-16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A0C9C1-6576-4250-8B38-39E05FDB3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7BB03B-B87C-4B98-93E6-81B69665C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ABC6-C8AA-46E2-A526-C0DED43DE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535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80756D-5627-46A9-B28F-7AC2A9F255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EAC122-47A8-4085-BB76-70A0A3DFF8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B4EB8-4DC5-4D61-B858-8F6662894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89BE-F1E3-44CF-B40C-5B004A3E28A6}" type="datetimeFigureOut">
              <a:rPr lang="ko-KR" altLang="en-US" smtClean="0"/>
              <a:t>2019-08-16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20C241-0BD0-4DE2-9184-9A350F07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4AA8A9-F944-4AB9-9691-5FF44F07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ABC6-C8AA-46E2-A526-C0DED43DE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367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78F55B-235D-4744-ADF7-93EEE718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780116-B21C-4B8B-A153-E9E496E4B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DB7BF9-D495-406B-BA3B-BEBCC516B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89BE-F1E3-44CF-B40C-5B004A3E28A6}" type="datetimeFigureOut">
              <a:rPr lang="ko-KR" altLang="en-US" smtClean="0"/>
              <a:t>2019-08-16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399AEF-BCFA-4CFB-9FBD-BE12670F3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6DD14D-4FC0-4E7E-AB2A-698CB8A94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ABC6-C8AA-46E2-A526-C0DED43DE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052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E6ED8-0536-4977-BB70-9CDB72F1D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C1C4C2-2E35-4DAA-9447-1E618D61A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1FC259-EFF4-4297-8D68-5B2C0864E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89BE-F1E3-44CF-B40C-5B004A3E28A6}" type="datetimeFigureOut">
              <a:rPr lang="ko-KR" altLang="en-US" smtClean="0"/>
              <a:t>2019-08-16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40EBEA-0FD6-4FD7-AB6E-FFF6FD2FF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70A7FC-32DF-469E-A3DC-EAFE003D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ABC6-C8AA-46E2-A526-C0DED43DE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769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F1BFB7-017F-4890-B667-D9F0AE8CD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5F7FC0-D55D-4FC3-A149-E0655FF6E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7E3C51-D0C4-496C-8B93-A6789BCED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9B03BB-3F06-47F8-AA39-DE199DE08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89BE-F1E3-44CF-B40C-5B004A3E28A6}" type="datetimeFigureOut">
              <a:rPr lang="ko-KR" altLang="en-US" smtClean="0"/>
              <a:t>2019-08-16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A08C34-69E9-4C09-A247-07CBE41EE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FEE58B-0A8C-4E1D-82A8-1B0EA3256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ABC6-C8AA-46E2-A526-C0DED43DE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926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404E0-175A-4A3E-8BD5-DEA79B893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4698E0-F214-4A90-B2D6-BFDB491AD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7CEA31-E814-4894-9F82-EB91E8088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11EA83-9D94-4ED9-B5F2-752A00F2D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9D5826-514D-43D6-8E71-B390166903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B2C267-781C-4343-ABB1-A62AAAB99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89BE-F1E3-44CF-B40C-5B004A3E28A6}" type="datetimeFigureOut">
              <a:rPr lang="ko-KR" altLang="en-US" smtClean="0"/>
              <a:t>2019-08-16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EF4F02-DFF9-4DC1-B734-C4F374B55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FFF662-E708-48DD-848D-6457C8753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ABC6-C8AA-46E2-A526-C0DED43DE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147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AF82DA-DF0D-4D25-A9B3-626A527A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957553-17A9-4C23-8806-1B2F6B104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89BE-F1E3-44CF-B40C-5B004A3E28A6}" type="datetimeFigureOut">
              <a:rPr lang="ko-KR" altLang="en-US" smtClean="0"/>
              <a:t>2019-08-16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394FDB-52E8-4CC3-9CBA-866DB6260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4EE1BE-46C3-438D-8639-EFA5D7C55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ABC6-C8AA-46E2-A526-C0DED43DE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85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433808-9A9E-451E-A628-7E1AE7493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89BE-F1E3-44CF-B40C-5B004A3E28A6}" type="datetimeFigureOut">
              <a:rPr lang="ko-KR" altLang="en-US" smtClean="0"/>
              <a:t>2019-08-16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6357EF-A4D3-42B1-9B11-F8CCD6FA4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AD170C-5851-460D-9BBC-A1684CEF1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ABC6-C8AA-46E2-A526-C0DED43DE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570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4DD15-861A-4A52-BBB3-B138F58B0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332208-FA43-483B-B257-617623597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1ACB5A-DC17-4CDE-B627-2F37791D5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266036-7DDD-4730-8762-244D5DE89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89BE-F1E3-44CF-B40C-5B004A3E28A6}" type="datetimeFigureOut">
              <a:rPr lang="ko-KR" altLang="en-US" smtClean="0"/>
              <a:t>2019-08-16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769DD1-15F6-4866-A2C5-A9960342F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B5C2CE-8702-4EB6-8817-C0C715E7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ABC6-C8AA-46E2-A526-C0DED43DE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264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EF7C15-EAE0-4D8E-96DF-1A932DB7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17177C-342C-4ADE-928D-AD6DF5059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1AAA87-C050-4939-A751-9DE4841CA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BE285A-CF47-4FFB-8514-9AB9C058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89BE-F1E3-44CF-B40C-5B004A3E28A6}" type="datetimeFigureOut">
              <a:rPr lang="ko-KR" altLang="en-US" smtClean="0"/>
              <a:t>2019-08-16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F1A38F-505F-4F63-A6DE-49F909201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A2721F-6A84-4B5E-83C7-334CBE89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4ABC6-C8AA-46E2-A526-C0DED43DE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04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CBC0D9A-AAE1-4B01-9D8B-84FDFF8F5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0ADEC1-1F77-41AB-AE52-6B1C39BEF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71516F-D884-4D87-A9D0-9AE82B50F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189BE-F1E3-44CF-B40C-5B004A3E28A6}" type="datetimeFigureOut">
              <a:rPr lang="ko-KR" altLang="en-US" smtClean="0"/>
              <a:t>2019-08-16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3D282-21DF-463B-8C9D-059A1E56B3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CD810D-8F5A-44BC-B0FE-6D4AF5D342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4ABC6-C8AA-46E2-A526-C0DED43DE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79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E602FA9-2C08-4A81-BB74-B7A7373FB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28" r="129" b="35131"/>
          <a:stretch/>
        </p:blipFill>
        <p:spPr>
          <a:xfrm>
            <a:off x="986533" y="118966"/>
            <a:ext cx="10541072" cy="66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49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401731-09D8-4166-8961-F68DCA8CC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32" b="41423"/>
          <a:stretch/>
        </p:blipFill>
        <p:spPr>
          <a:xfrm>
            <a:off x="255141" y="0"/>
            <a:ext cx="11681717" cy="686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60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22D29A-5C4E-448C-BFD0-78FBD8E39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27" b="37378"/>
          <a:stretch/>
        </p:blipFill>
        <p:spPr>
          <a:xfrm>
            <a:off x="369869" y="0"/>
            <a:ext cx="116382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00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72F7F11-2E6E-4568-BFEB-1B9BA80C8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29" b="38726"/>
          <a:stretch/>
        </p:blipFill>
        <p:spPr>
          <a:xfrm>
            <a:off x="301375" y="5731"/>
            <a:ext cx="11589249" cy="685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28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ED9C571-01DD-44AD-B807-801C0B164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83" b="32135"/>
          <a:stretch/>
        </p:blipFill>
        <p:spPr>
          <a:xfrm>
            <a:off x="1369887" y="0"/>
            <a:ext cx="9452225" cy="685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44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2D9A40A-246D-438E-A4C9-7BD5EB348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30" b="37828"/>
          <a:stretch/>
        </p:blipFill>
        <p:spPr>
          <a:xfrm>
            <a:off x="616449" y="312"/>
            <a:ext cx="11219380" cy="685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55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057CBEC-FDBC-4A9B-9907-100419689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29" b="38427"/>
          <a:stretch/>
        </p:blipFill>
        <p:spPr>
          <a:xfrm>
            <a:off x="565078" y="0"/>
            <a:ext cx="1136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8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BA7AD3C-2339-4DA0-9299-2CC0D6B84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77" b="37229"/>
          <a:stretch/>
        </p:blipFill>
        <p:spPr>
          <a:xfrm>
            <a:off x="493160" y="-2356"/>
            <a:ext cx="11486508" cy="686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88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5A42DEE-D505-4597-A35A-8EBFABF2A0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32" b="41873"/>
          <a:stretch/>
        </p:blipFill>
        <p:spPr>
          <a:xfrm>
            <a:off x="276870" y="0"/>
            <a:ext cx="11638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56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CC093CC-DD7B-4772-B322-24FE52428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90" b="44269"/>
          <a:stretch/>
        </p:blipFill>
        <p:spPr>
          <a:xfrm>
            <a:off x="821932" y="-3301"/>
            <a:ext cx="10870058" cy="686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57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D5D1BB8-2C1E-4BA1-89D6-6DB99AFF68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37" b="42022"/>
          <a:stretch/>
        </p:blipFill>
        <p:spPr>
          <a:xfrm>
            <a:off x="821932" y="0"/>
            <a:ext cx="10849510" cy="680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98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62CEECE-88A5-4169-95AE-BA9627958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78" r="129" b="33183"/>
          <a:stretch/>
        </p:blipFill>
        <p:spPr>
          <a:xfrm>
            <a:off x="1315306" y="109701"/>
            <a:ext cx="10181476" cy="663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39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7720E5D-0118-4CDB-9468-ABB3A9D87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38" b="42622"/>
          <a:stretch/>
        </p:blipFill>
        <p:spPr>
          <a:xfrm>
            <a:off x="904125" y="0"/>
            <a:ext cx="10808413" cy="686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12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7DBD851-46ED-4DA5-82B9-83CE39BED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92" b="45468"/>
          <a:stretch/>
        </p:blipFill>
        <p:spPr>
          <a:xfrm>
            <a:off x="753438" y="0"/>
            <a:ext cx="10685124" cy="687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4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DC4F38-C214-412D-83DD-C4181679F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38" b="42771"/>
          <a:stretch/>
        </p:blipFill>
        <p:spPr>
          <a:xfrm>
            <a:off x="619874" y="0"/>
            <a:ext cx="10952252" cy="693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75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81FE1FD-E0E3-4D90-8785-D624AFE61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34" b="41423"/>
          <a:stretch/>
        </p:blipFill>
        <p:spPr>
          <a:xfrm>
            <a:off x="496584" y="12870"/>
            <a:ext cx="11198831" cy="684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58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B6FB94-0664-4806-92C0-9F0C2833A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37" b="43820"/>
          <a:stretch/>
        </p:blipFill>
        <p:spPr>
          <a:xfrm>
            <a:off x="522482" y="0"/>
            <a:ext cx="111470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00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A9C1228-51AB-4635-9332-93ECD04AD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39" b="43371"/>
          <a:stretch/>
        </p:blipFill>
        <p:spPr>
          <a:xfrm>
            <a:off x="914400" y="0"/>
            <a:ext cx="10818688" cy="685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5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5BDC598-5678-4E40-97D9-30A675F40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38" b="42921"/>
          <a:stretch/>
        </p:blipFill>
        <p:spPr>
          <a:xfrm>
            <a:off x="791111" y="0"/>
            <a:ext cx="10870058" cy="686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72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3EBBE20-E61C-4AA1-9938-6C6955821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89" b="43670"/>
          <a:stretch/>
        </p:blipFill>
        <p:spPr>
          <a:xfrm>
            <a:off x="965770" y="-1043"/>
            <a:ext cx="10798139" cy="685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61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DE1D6FF-6208-4A9C-99E9-AB722AE01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88" b="44120"/>
          <a:stretch/>
        </p:blipFill>
        <p:spPr>
          <a:xfrm>
            <a:off x="667820" y="-3506"/>
            <a:ext cx="11116638" cy="686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78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37F035-E290-4875-9175-32D9E4066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38" b="42920"/>
          <a:stretch/>
        </p:blipFill>
        <p:spPr>
          <a:xfrm>
            <a:off x="760287" y="-12494"/>
            <a:ext cx="11024171" cy="687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22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51EF8D-79E0-4F5D-B911-CBED271F7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28" r="329" b="34981"/>
          <a:stretch/>
        </p:blipFill>
        <p:spPr>
          <a:xfrm>
            <a:off x="604569" y="0"/>
            <a:ext cx="10982861" cy="70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67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0372D3D-C604-4FA2-8B2F-B94621F0F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38" b="42770"/>
          <a:stretch/>
        </p:blipFill>
        <p:spPr>
          <a:xfrm>
            <a:off x="760286" y="0"/>
            <a:ext cx="11034445" cy="685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9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BDDA44-209E-4DA9-9429-D0F61DCB0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7010" r="-1218" b="35980"/>
          <a:stretch/>
        </p:blipFill>
        <p:spPr>
          <a:xfrm>
            <a:off x="584021" y="31253"/>
            <a:ext cx="11023957" cy="682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04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782902-AE8E-4C75-8E03-F88B25F1F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74" b="39026"/>
          <a:stretch/>
        </p:blipFill>
        <p:spPr>
          <a:xfrm>
            <a:off x="0" y="306894"/>
            <a:ext cx="12192000" cy="655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01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4093B1C-05E0-445A-A529-F0A93B308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29" b="33933"/>
          <a:stretch/>
        </p:blipFill>
        <p:spPr>
          <a:xfrm>
            <a:off x="944754" y="0"/>
            <a:ext cx="10302491" cy="683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48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DB0C16-B2AC-4765-9E1B-6747EE0C9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77" b="36180"/>
          <a:stretch/>
        </p:blipFill>
        <p:spPr>
          <a:xfrm>
            <a:off x="503646" y="0"/>
            <a:ext cx="11373279" cy="686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1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3D8769-22B7-4563-B8DC-DCF2011236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29" b="38876"/>
          <a:stretch/>
        </p:blipFill>
        <p:spPr>
          <a:xfrm>
            <a:off x="250004" y="0"/>
            <a:ext cx="11691991" cy="688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43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F7270A-D658-4008-BFA5-CD061E64B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31" b="40374"/>
          <a:stretch/>
        </p:blipFill>
        <p:spPr>
          <a:xfrm>
            <a:off x="277402" y="0"/>
            <a:ext cx="11798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41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0</Words>
  <Application>Microsoft Office PowerPoint</Application>
  <PresentationFormat>와이드스크린</PresentationFormat>
  <Paragraphs>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SEOHEE</dc:creator>
  <cp:lastModifiedBy>LEE SEOHEE</cp:lastModifiedBy>
  <cp:revision>5</cp:revision>
  <cp:lastPrinted>2019-08-16T14:06:55Z</cp:lastPrinted>
  <dcterms:created xsi:type="dcterms:W3CDTF">2019-08-16T13:30:37Z</dcterms:created>
  <dcterms:modified xsi:type="dcterms:W3CDTF">2019-08-16T14:16:10Z</dcterms:modified>
</cp:coreProperties>
</file>